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2940677"/>
            <a:ext cx="8676222" cy="32004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Полистирол: технология получения в </a:t>
            </a:r>
            <a:r>
              <a:rPr lang="ru-RU" b="1" dirty="0" smtClean="0">
                <a:solidFill>
                  <a:schemeClr val="tx1"/>
                </a:solidFill>
              </a:rPr>
              <a:t>массе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Влияние </a:t>
            </a:r>
            <a:r>
              <a:rPr lang="ru-RU" b="1" dirty="0">
                <a:solidFill>
                  <a:schemeClr val="tx1"/>
                </a:solidFill>
              </a:rPr>
              <a:t>технологических параметров процесса на молекулярную массу и </a:t>
            </a:r>
            <a:r>
              <a:rPr lang="ru-RU" b="1" dirty="0" err="1">
                <a:solidFill>
                  <a:schemeClr val="tx1"/>
                </a:solidFill>
              </a:rPr>
              <a:t>молекулярно</a:t>
            </a:r>
            <a:r>
              <a:rPr lang="ru-RU" b="1" dirty="0">
                <a:solidFill>
                  <a:schemeClr val="tx1"/>
                </a:solidFill>
              </a:rPr>
              <a:t> массовое распределение </a:t>
            </a:r>
            <a:r>
              <a:rPr lang="ru-RU" b="1" dirty="0" smtClean="0">
                <a:solidFill>
                  <a:schemeClr val="tx1"/>
                </a:solidFill>
              </a:rPr>
              <a:t>полистирола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33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445179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Производство </a:t>
            </a:r>
            <a:r>
              <a:rPr lang="ru-RU" sz="4000" b="1" dirty="0" err="1" smtClean="0">
                <a:solidFill>
                  <a:schemeClr val="tx1"/>
                </a:solidFill>
              </a:rPr>
              <a:t>полистрола</a:t>
            </a:r>
            <a:r>
              <a:rPr lang="ru-RU" sz="4000" b="1" dirty="0" smtClean="0">
                <a:solidFill>
                  <a:schemeClr val="tx1"/>
                </a:solidFill>
              </a:rPr>
              <a:t> суспензионным методом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905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49665" cy="62977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047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1" y="-38638"/>
            <a:ext cx="12039463" cy="62977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312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2" y="0"/>
            <a:ext cx="12084189" cy="66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49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25" y="0"/>
            <a:ext cx="12233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2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21" y="-1"/>
            <a:ext cx="11745532" cy="56538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795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23946" cy="2666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41913" y="3090862"/>
            <a:ext cx="1905000" cy="2276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198" y="2849249"/>
            <a:ext cx="8010658" cy="374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9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Получения </a:t>
            </a:r>
            <a:r>
              <a:rPr lang="ru-RU" b="1" dirty="0" err="1" smtClean="0">
                <a:solidFill>
                  <a:schemeClr val="tx1"/>
                </a:solidFill>
              </a:rPr>
              <a:t>полистрирола</a:t>
            </a:r>
            <a:r>
              <a:rPr lang="ru-RU" b="1" dirty="0" smtClean="0">
                <a:solidFill>
                  <a:schemeClr val="tx1"/>
                </a:solidFill>
              </a:rPr>
              <a:t> блочным методом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828" y="2295525"/>
            <a:ext cx="60960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3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78"/>
            <a:ext cx="12192000" cy="6813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880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2270" cy="8628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2885"/>
            <a:ext cx="12192000" cy="599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93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62729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58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9" y="0"/>
            <a:ext cx="12119186" cy="676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193184"/>
            <a:ext cx="11865420" cy="641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35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285</TotalTime>
  <Words>15</Words>
  <Application>Microsoft Office PowerPoint</Application>
  <PresentationFormat>Широкоэкранный</PresentationFormat>
  <Paragraphs>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Сетка</vt:lpstr>
      <vt:lpstr>Полистирол: технология получения в массе. Влияние технологических параметров процесса на молекулярную массу и молекулярно массовое распределение полистирола</vt:lpstr>
      <vt:lpstr>Презентация PowerPoint</vt:lpstr>
      <vt:lpstr>Презентация PowerPoint</vt:lpstr>
      <vt:lpstr>Получения полистрирола блочным методом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Производство полистрола суспензионным методом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Полистирол: технология получения в массе. Влияние технологических параметров процесса на молекулярную массу и молекулярно массовое распределение полистирола.</dc:title>
  <dc:creator>user</dc:creator>
  <cp:lastModifiedBy>user</cp:lastModifiedBy>
  <cp:revision>11</cp:revision>
  <dcterms:created xsi:type="dcterms:W3CDTF">2016-02-22T04:51:09Z</dcterms:created>
  <dcterms:modified xsi:type="dcterms:W3CDTF">2016-02-23T08:33:17Z</dcterms:modified>
</cp:coreProperties>
</file>